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9" r:id="rId1"/>
  </p:sldMasterIdLst>
  <p:notesMasterIdLst>
    <p:notesMasterId r:id="rId18"/>
  </p:notesMasterIdLst>
  <p:sldIdLst>
    <p:sldId id="256" r:id="rId2"/>
    <p:sldId id="258" r:id="rId3"/>
    <p:sldId id="257" r:id="rId4"/>
    <p:sldId id="265" r:id="rId5"/>
    <p:sldId id="266" r:id="rId6"/>
    <p:sldId id="269" r:id="rId7"/>
    <p:sldId id="271" r:id="rId8"/>
    <p:sldId id="273" r:id="rId9"/>
    <p:sldId id="275" r:id="rId10"/>
    <p:sldId id="277" r:id="rId11"/>
    <p:sldId id="279" r:id="rId12"/>
    <p:sldId id="281" r:id="rId13"/>
    <p:sldId id="283" r:id="rId14"/>
    <p:sldId id="267" r:id="rId15"/>
    <p:sldId id="268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51BFC-1516-475A-BE83-D8B9B81D1883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8ADC3-39EA-4619-80A1-F151F6302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0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4997791-50A9-490B-86F5-CC353DCB8303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3C8B-3FCF-4FB0-AA1C-6CF4C9FF5238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4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124-6E8E-41E2-AC75-DA5B60764C6A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2B10-19CB-43A5-ABE4-3B8478B716DF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1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5681-6178-4F77-B300-89AA55188998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1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ECDC-4828-42D2-8117-C0F401BAB0D6}" type="datetime1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467-9A3F-4919-8059-914E7304A091}" type="datetime1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0BDFCFB-FA7E-469B-93EB-A9E2282614CA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CDA37E4-CE13-4FF2-BB99-6F1244C93BA5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4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BF96-7200-4B46-B0C6-D91BD83C0757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1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11F-3522-4831-BAB2-76268E91DF2D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AA4E-8E97-4AB9-A075-6B95A74FE9AE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9F26-4257-4606-836C-1F2BB7275952}" type="datetime1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6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D3C5-B679-42ED-959D-FAB4ADA44579}" type="datetime1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9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F5F32-5BCD-45E7-898C-06A78C5C957D}" type="datetime1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544-D3F0-4803-8584-763B6256BA0A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1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A87D-C830-4887-92E0-C7867BA36D6F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D4F543A-5A6F-4112-ABBB-48889E0EF62F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FCB02AE-99B0-4882-B0EE-F4C6FE9B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7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  <p:sldLayoutId id="214748406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50FC-FE20-69C6-2938-60F8A8F62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792225"/>
            <a:ext cx="11250537" cy="1822787"/>
          </a:xfrm>
        </p:spPr>
        <p:txBody>
          <a:bodyPr/>
          <a:lstStyle/>
          <a:p>
            <a:pPr algn="ctr"/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LỮ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C706C-025B-210F-E295-EE4EC548A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046" y="3428999"/>
            <a:ext cx="10535691" cy="2142859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1811060962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18dtha2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1811060166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18dtha2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1711061525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17dtha6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3353-969A-DDD9-C92F-2685697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153" name="Rectangle 615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5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156" name="Rectangle 615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E613E-0368-F978-FCDE-65D0B7BB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8" y="773365"/>
            <a:ext cx="10212322" cy="118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THANH TOÁN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6836-37B2-18DB-DB83-0EDD3ED2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90768"/>
            <a:ext cx="5730960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 dàng thanh </a:t>
            </a:r>
            <a:r>
              <a:rPr lang="en-US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 online</a:t>
            </a:r>
            <a:endParaRPr lang="en-US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7CB3-CA47-98D3-5B87-0EA01E6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7FCB02AE-99B0-4882-B0EE-F4C6FE9B7571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A544F623-2098-48D8-A8F6-41CCBAF1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4" y="2099733"/>
            <a:ext cx="3052933" cy="3539068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90421EA5-52EE-FEBD-EA8D-F82232B1D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7673" y="2112189"/>
            <a:ext cx="2697114" cy="3514155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8">
            <a:extLst>
              <a:ext uri="{FF2B5EF4-FFF2-40B4-BE49-F238E27FC236}">
                <a16:creationId xmlns:a16="http://schemas.microsoft.com/office/drawing/2014/main" id="{F643BD12-87F3-D907-F6DE-99D46A18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6829" y="3087328"/>
            <a:ext cx="6666783" cy="683343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30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613E-0368-F978-FCDE-65D0B7BB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6836-37B2-18DB-DB83-0EDD3ED2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6062133"/>
            <a:ext cx="11015133" cy="270933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người dùng có trong quản lý hệ thống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7CB3-CA47-98D3-5B87-0EA01E6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11</a:t>
            </a:fld>
            <a:endParaRPr lang="en-US"/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F18FC087-C264-AB5B-FE17-29E3B126C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598692"/>
            <a:ext cx="7281363" cy="328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850FC231-8972-0F8A-E33B-A14AFCAD8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39" y="2219493"/>
            <a:ext cx="2486510" cy="375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6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0" name="Group 819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201" name="Rectangle 820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02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204" name="Rectangle 820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06" name="Rectangle 8205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5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A19D5B2-80B8-BCDF-F8C9-304E1B13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487" y="474132"/>
            <a:ext cx="5231356" cy="3439617"/>
          </a:xfrm>
          <a:prstGeom prst="roundRect">
            <a:avLst>
              <a:gd name="adj" fmla="val 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Rectangle 8207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95" name="Picture 5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3CC8C2E-F519-2A3E-B345-1C45DD0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338" y="473338"/>
            <a:ext cx="5021339" cy="3439617"/>
          </a:xfrm>
          <a:prstGeom prst="roundRect">
            <a:avLst>
              <a:gd name="adj" fmla="val 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7CB3-CA47-98D3-5B87-0EA01E6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7FCB02AE-99B0-4882-B0EE-F4C6FE9B7571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8210" name="Freeform: Shape 8209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12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6836-37B2-18DB-DB83-0EDD3ED2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76" y="5692877"/>
            <a:ext cx="10893095" cy="5353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chứa danh sách khách sạn và tour để quản lý dễ dàng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E613E-0368-F978-FCDE-65D0B7BB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b="0" i="0" kern="12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HỆ THỐNG</a:t>
            </a:r>
          </a:p>
        </p:txBody>
      </p:sp>
    </p:spTree>
    <p:extLst>
      <p:ext uri="{BB962C8B-B14F-4D97-AF65-F5344CB8AC3E}">
        <p14:creationId xmlns:p14="http://schemas.microsoft.com/office/powerpoint/2010/main" val="309082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4" name="Group 9223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25" name="Rectangle 9224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26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9228" name="Rectangle 9227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30" name="Rectangle 9229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7EE8912-2149-B9E1-9587-20BDFD67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10" y="859154"/>
            <a:ext cx="5448111" cy="2669573"/>
          </a:xfrm>
          <a:prstGeom prst="roundRect">
            <a:avLst>
              <a:gd name="adj" fmla="val 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2" name="Rectangle 9231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19" name="Picture 1">
            <a:extLst>
              <a:ext uri="{FF2B5EF4-FFF2-40B4-BE49-F238E27FC236}">
                <a16:creationId xmlns:a16="http://schemas.microsoft.com/office/drawing/2014/main" id="{F4C65E6E-11BE-B7AC-988C-1CC55893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946" y="749926"/>
            <a:ext cx="5370123" cy="2886441"/>
          </a:xfrm>
          <a:prstGeom prst="roundRect">
            <a:avLst>
              <a:gd name="adj" fmla="val 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7CB3-CA47-98D3-5B87-0EA01E6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7FCB02AE-99B0-4882-B0EE-F4C6FE9B7571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9234" name="Freeform: Shape 9233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36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6836-37B2-18DB-DB83-0EDD3ED2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76" y="5692877"/>
            <a:ext cx="10893095" cy="5353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thống kê và báo cáo hiển thị số liệu dưới dạng biểu đồ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E613E-0368-F978-FCDE-65D0B7BB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b="0" i="0" kern="12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HỆ THỐNG</a:t>
            </a:r>
          </a:p>
        </p:txBody>
      </p:sp>
    </p:spTree>
    <p:extLst>
      <p:ext uri="{BB962C8B-B14F-4D97-AF65-F5344CB8AC3E}">
        <p14:creationId xmlns:p14="http://schemas.microsoft.com/office/powerpoint/2010/main" val="28333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185-894E-4522-BBD4-040BDFC8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A37D-E8BF-D0CF-7B06-529387E7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002399"/>
          </a:xfrm>
        </p:spPr>
        <p:txBody>
          <a:bodyPr>
            <a:normAutofit/>
          </a:bodyPr>
          <a:lstStyle/>
          <a:p>
            <a:pPr lvl="1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online.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tour,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tour,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website.</a:t>
            </a:r>
          </a:p>
          <a:p>
            <a:pPr marL="457200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A6098-79E0-335A-144C-03320998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185-894E-4522-BBD4-040BDFC8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A37D-E8BF-D0CF-7B06-529387E7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002399"/>
          </a:xfrm>
        </p:spPr>
        <p:txBody>
          <a:bodyPr>
            <a:normAutofit/>
          </a:bodyPr>
          <a:lstStyle/>
          <a:p>
            <a:pPr lvl="1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tour song song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Giao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	</a:t>
            </a:r>
          </a:p>
          <a:p>
            <a:pPr marL="457200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A9C7B-BA7A-B26F-1A49-64EBE02F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7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978C-CF48-396F-EC46-0D0E8142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91BF7C6-01A7-9778-BA51-37F08EED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197865"/>
            <a:ext cx="11228832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0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229-A7C1-5F71-5441-8C415B4F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1535432"/>
          </a:xfrm>
        </p:spPr>
        <p:txBody>
          <a:bodyPr/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7E420-F966-E7E1-4CAC-2B433ACB0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935" y="2357908"/>
            <a:ext cx="5252452" cy="2142183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DEMO WEBSITE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D75B-A1B9-0015-D96A-8AF518A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02AE-99B0-4882-B0EE-F4C6FE9B75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F05185-894E-4522-BBD4-040BDFC8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A37D-E8BF-D0CF-7B06-529387E7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 mọi người dễ dàng đến được các địa điểm nổi tiếng nhanh chóng, tiện lợi và uy tín.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đích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 mọi người tìm nơi tin tưởng và thuận tiện trong mọi bước.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Khiến các ngành du lịch ở Việt Nam trở nên phong phú và được nhiều người biết đến.</a:t>
            </a:r>
          </a:p>
          <a:p>
            <a:pPr marL="457200" lvl="1" indent="0">
              <a:buNone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D95F5-5F10-5009-2AF2-B6E2D6E7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38" y="610622"/>
            <a:ext cx="685802" cy="7666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FCB02AE-99B0-4882-B0EE-F4C6FE9B7571}" type="slidenum">
              <a:rPr lang="en-US" sz="2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Group 615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152" name="Rectangle 615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5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163" name="Rectangle 615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8D795-CB5B-8088-20FF-C2AEE08D39AA}"/>
              </a:ext>
            </a:extLst>
          </p:cNvPr>
          <p:cNvSpPr txBox="1"/>
          <p:nvPr/>
        </p:nvSpPr>
        <p:spPr>
          <a:xfrm>
            <a:off x="8382055" y="1241266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CƠ SỞ DỮ LIỆU</a:t>
            </a:r>
          </a:p>
        </p:txBody>
      </p:sp>
      <p:grpSp>
        <p:nvGrpSpPr>
          <p:cNvPr id="6164" name="Group 6156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6158" name="Rectangle 6157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59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6160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E4784F-59F7-032F-DD36-CDE2EFBB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7FCB02AE-99B0-4882-B0EE-F4C6FE9B757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146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023517E-97B9-6820-1098-0E347E8EE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2459" y="1114621"/>
            <a:ext cx="5877787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91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176" name="Rectangle 7175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77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C8DD2-507A-627C-936F-FD9AFF469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22" y="474132"/>
            <a:ext cx="1874591" cy="343961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17840-FEB3-0F94-E8E0-831A87978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69" y="473338"/>
            <a:ext cx="2983866" cy="343961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170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4D542223-C837-0264-18B4-80556B11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7825" y="1351169"/>
            <a:ext cx="3557016" cy="1683954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5" name="Rectangle 7184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87" name="Freeform: Shape 7186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89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05185-894E-4522-BBD4-040BDFC8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A37D-E8BF-D0CF-7B06-529387E7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76" y="5692877"/>
            <a:ext cx="10893095" cy="5353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buNone/>
            </a:pPr>
            <a: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F26FDF-B3CB-B2D8-7775-96323FC2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7FCB02AE-99B0-4882-B0EE-F4C6FE9B7571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4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EAFCDBC4-4B1B-411C-B98F-3BEA15E37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9F0CD04C-4A8C-4FE0-B8DE-2DC2ECE5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9" name="Freeform 5">
              <a:extLst>
                <a:ext uri="{FF2B5EF4-FFF2-40B4-BE49-F238E27FC236}">
                  <a16:creationId xmlns:a16="http://schemas.microsoft.com/office/drawing/2014/main" id="{F0FBB6E0-3B9D-4C56-B391-B43BF8D59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A1F9196-C052-4485-9213-4FA306850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E613E-0368-F978-FCDE-65D0B7BB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241" y="1143000"/>
            <a:ext cx="452966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CHỦ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6836-37B2-18DB-DB83-0EDD3ED2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241" y="4473677"/>
            <a:ext cx="4529666" cy="1268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chủ chứa danh sách khách sạn và danh sách tour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7CB3-CA47-98D3-5B87-0EA01E6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7FCB02AE-99B0-4882-B0EE-F4C6FE9B7571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29" name="Picture 9" descr="A person hiking on a mountain&#10;&#10;Description automatically generated with low confidence">
            <a:extLst>
              <a:ext uri="{FF2B5EF4-FFF2-40B4-BE49-F238E27FC236}">
                <a16:creationId xmlns:a16="http://schemas.microsoft.com/office/drawing/2014/main" id="{2C587288-05D8-91A6-E2E1-36F96489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r="3" b="3"/>
          <a:stretch/>
        </p:blipFill>
        <p:spPr bwMode="auto">
          <a:xfrm>
            <a:off x="1109764" y="1116180"/>
            <a:ext cx="4986235" cy="2693409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9DCD15D-8BD6-F37B-4323-F290083F7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"/>
          <a:stretch/>
        </p:blipFill>
        <p:spPr bwMode="auto">
          <a:xfrm>
            <a:off x="1109764" y="3972391"/>
            <a:ext cx="2409362" cy="1769429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4256680-77F6-C1B4-FDD0-3EE49564F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" b="3994"/>
          <a:stretch/>
        </p:blipFill>
        <p:spPr bwMode="auto">
          <a:xfrm>
            <a:off x="3685052" y="3972391"/>
            <a:ext cx="2409359" cy="1769429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47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2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E613E-0368-F978-FCDE-65D0B7BB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145" y="1241266"/>
            <a:ext cx="453592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6836-37B2-18DB-DB83-0EDD3ED2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7145" y="4591665"/>
            <a:ext cx="4535926" cy="1113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 gồm có đăng nhập và đăng ký</a:t>
            </a:r>
          </a:p>
        </p:txBody>
      </p: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28F798B8-1C3B-4B89-8B9A-3F9613CD0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86FBC0DC-E9D1-4FE7-A92D-8C0C21E6C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78" name="Freeform 5">
              <a:extLst>
                <a:ext uri="{FF2B5EF4-FFF2-40B4-BE49-F238E27FC236}">
                  <a16:creationId xmlns:a16="http://schemas.microsoft.com/office/drawing/2014/main" id="{C5B8AD05-BFBB-476E-A552-5125E1F1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79" name="Freeform 5">
              <a:extLst>
                <a:ext uri="{FF2B5EF4-FFF2-40B4-BE49-F238E27FC236}">
                  <a16:creationId xmlns:a16="http://schemas.microsoft.com/office/drawing/2014/main" id="{55960B2F-90D8-4D62-B831-C33669F8D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7CB3-CA47-98D3-5B87-0EA01E6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7FCB02AE-99B0-4882-B0EE-F4C6FE9B7571}" type="slidenum">
              <a:rPr lang="en-US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052" name="Picture 1">
            <a:extLst>
              <a:ext uri="{FF2B5EF4-FFF2-40B4-BE49-F238E27FC236}">
                <a16:creationId xmlns:a16="http://schemas.microsoft.com/office/drawing/2014/main" id="{5EE031D1-11F5-0D3F-ADBA-00B24010C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4567" b="1"/>
          <a:stretch/>
        </p:blipFill>
        <p:spPr bwMode="auto">
          <a:xfrm>
            <a:off x="500334" y="571499"/>
            <a:ext cx="5772461" cy="260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CE6652D-25AB-47EF-B1E8-4B93B9E6C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r="3" b="3"/>
          <a:stretch/>
        </p:blipFill>
        <p:spPr bwMode="auto">
          <a:xfrm>
            <a:off x="517216" y="3429000"/>
            <a:ext cx="5686482" cy="26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1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307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81" name="Rectangle 308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82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84" name="Rectangle 308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E613E-0368-F978-FCDE-65D0B7BB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1241266"/>
            <a:ext cx="4435978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THÔNG TIN NGƯỜI DÙNG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6836-37B2-18DB-DB83-0EDD3ED2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929" y="4591665"/>
            <a:ext cx="4435978" cy="9855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thônh tin người dùng, có thể chỉnh sửa thông tin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7CB3-CA47-98D3-5B87-0EA01E6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7FCB02AE-99B0-4882-B0EE-F4C6FE9B7571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7AFAB042-2AE9-4720-B35C-800BD5592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4" y="1113063"/>
            <a:ext cx="4986236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1">
            <a:extLst>
              <a:ext uri="{FF2B5EF4-FFF2-40B4-BE49-F238E27FC236}">
                <a16:creationId xmlns:a16="http://schemas.microsoft.com/office/drawing/2014/main" id="{E48EE7C9-AC90-642C-1568-289BCDDD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490" y="1333056"/>
            <a:ext cx="4658784" cy="1956689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1">
            <a:extLst>
              <a:ext uri="{FF2B5EF4-FFF2-40B4-BE49-F238E27FC236}">
                <a16:creationId xmlns:a16="http://schemas.microsoft.com/office/drawing/2014/main" id="{8FE7F0FC-742A-F25F-7F5A-CA92C763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490" y="3594257"/>
            <a:ext cx="4658784" cy="1898455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0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7" name="Group 5156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58" name="Rectangle 5157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59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168" name="Rectangle 5160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E613E-0368-F978-FCDE-65D0B7BB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ĐẶT TOUR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6836-37B2-18DB-DB83-0EDD3ED2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55" y="4591665"/>
            <a:ext cx="3161016" cy="1113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tour và các bước đặt tour</a:t>
            </a:r>
          </a:p>
        </p:txBody>
      </p:sp>
      <p:grpSp>
        <p:nvGrpSpPr>
          <p:cNvPr id="5163" name="Group 5162">
            <a:extLst>
              <a:ext uri="{FF2B5EF4-FFF2-40B4-BE49-F238E27FC236}">
                <a16:creationId xmlns:a16="http://schemas.microsoft.com/office/drawing/2014/main" id="{806CAC3A-41F9-44D6-A9E6-680493E2B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64" name="Rectangle 5163">
              <a:extLst>
                <a:ext uri="{FF2B5EF4-FFF2-40B4-BE49-F238E27FC236}">
                  <a16:creationId xmlns:a16="http://schemas.microsoft.com/office/drawing/2014/main" id="{F6332D44-12FF-4DF8-A766-FACE715A7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65" name="Freeform 5">
              <a:extLst>
                <a:ext uri="{FF2B5EF4-FFF2-40B4-BE49-F238E27FC236}">
                  <a16:creationId xmlns:a16="http://schemas.microsoft.com/office/drawing/2014/main" id="{76B3E882-88A6-4CF8-A43C-05B0AA694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166" name="Freeform 5">
              <a:extLst>
                <a:ext uri="{FF2B5EF4-FFF2-40B4-BE49-F238E27FC236}">
                  <a16:creationId xmlns:a16="http://schemas.microsoft.com/office/drawing/2014/main" id="{8306139E-0436-4D3B-81DE-5890AD930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7CB3-CA47-98D3-5B87-0EA01E6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7FCB02AE-99B0-4882-B0EE-F4C6FE9B7571}" type="slidenum">
              <a:rPr lang="en-US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5126" name="Picture 2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7511013-DD00-1D7D-CADF-75FDD2AF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79" y="73304"/>
            <a:ext cx="5372888" cy="267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1">
            <a:extLst>
              <a:ext uri="{FF2B5EF4-FFF2-40B4-BE49-F238E27FC236}">
                <a16:creationId xmlns:a16="http://schemas.microsoft.com/office/drawing/2014/main" id="{04A43908-DEA1-550D-4D50-1236C0D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79" y="2818292"/>
            <a:ext cx="5339723" cy="147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3AC34-F5FE-2B46-DC2D-7A95A731E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241" y="4522790"/>
            <a:ext cx="5444633" cy="19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151</TotalTime>
  <Words>451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ĐỒ ÁN CHUYÊN NGÀNH PHÁT TRIỂN HỆ THỐNG DU LỊCH VÀ LỮ HÀNH</vt:lpstr>
      <vt:lpstr>NỘI DUNG:</vt:lpstr>
      <vt:lpstr>TỔNG QUAN</vt:lpstr>
      <vt:lpstr>PowerPoint Presentation</vt:lpstr>
      <vt:lpstr>CÔNG NGHỆ SỬ DỤNG</vt:lpstr>
      <vt:lpstr>GIAO DIỆN TRANG CHỦ WEBSITE</vt:lpstr>
      <vt:lpstr>GIAO DIỆN ĐĂNG NHẬP</vt:lpstr>
      <vt:lpstr>GIAO DIỆN QUẢN LÝ THÔNG TIN NGƯỜI DÙNG</vt:lpstr>
      <vt:lpstr>GIAO DIỆN ĐẶT TOUR </vt:lpstr>
      <vt:lpstr>GIAO DIỆN THANH TOÁN</vt:lpstr>
      <vt:lpstr>GIAO DIỆN QUẢN LÝ HỆ THỐNG</vt:lpstr>
      <vt:lpstr>GIAO DIỆN QUẢN LÝ HỆ THỐNG</vt:lpstr>
      <vt:lpstr>GIAO DIỆN QUẢN LÝ HỆ THỐNG</vt:lpstr>
      <vt:lpstr>KẾT LUẬN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CHUYÊN NGÀNH PHÁT TRIỂN HỆ THỐNG DU LỊCH VÀ LỮ HÀNH</dc:title>
  <dc:creator>Duy Nguyen Hoang Cong</dc:creator>
  <cp:lastModifiedBy>Maru Hello</cp:lastModifiedBy>
  <cp:revision>4</cp:revision>
  <dcterms:created xsi:type="dcterms:W3CDTF">2022-11-26T05:14:14Z</dcterms:created>
  <dcterms:modified xsi:type="dcterms:W3CDTF">2022-11-26T13:24:39Z</dcterms:modified>
</cp:coreProperties>
</file>